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5"/>
    <p:restoredTop sz="96197"/>
  </p:normalViewPr>
  <p:slideViewPr>
    <p:cSldViewPr snapToGrid="0" snapToObjects="1">
      <p:cViewPr varScale="1">
        <p:scale>
          <a:sx n="35" d="100"/>
          <a:sy n="35" d="100"/>
        </p:scale>
        <p:origin x="200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61B1-1665-E249-911E-A4AF4620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20A2-6CF6-B346-8569-201EBC6D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BCBD-F135-9646-B6D9-7C136A5B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DF192-8D61-AD43-A1EE-808AE0CB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0599-5BA4-DB41-8939-E57FE982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73E5-4023-7641-8A00-E82757AA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5445-2B6A-494D-A843-69906C66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62453-ACE6-224F-B57E-7D674A4C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E238-A29A-D648-919C-973B8D9A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9387-7FB2-6745-A65C-7A3A4B61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228C5-6862-6340-8E12-F337BD3B7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EFFB4-57BE-4C47-A981-53BA9B38A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1720-E979-C445-BDE3-CC853504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13F-6695-8347-83B4-652D8032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9387-F920-964E-BD4E-36D8D25D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57F7-B4E3-7442-95D2-6933DB79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AAD2-A822-3947-B417-33C88678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E72BF-7C85-5B4E-A4BC-3A150EC0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64AF-5933-754E-9154-C0E4DC43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3BE2-8AF7-6441-92CE-A36ADD2E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0665-B434-A64E-BB30-E0706C8E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A21C-DAEA-3B4F-B2DC-4C15BFAF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6562-97C9-D74E-8570-D32DC25D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A644-C3EF-6246-AD6C-EE841FE9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47E3-2138-D44B-B304-40B825BB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4FCF-F641-4841-854D-EED59149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EDEC-6F2A-1945-BC9F-35BDDEC0C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DD054-4F1D-5541-8970-B0A13E1F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3AE7-CF28-2D41-B0E7-79BBF648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F0CE2-D356-A342-A171-E4796EDD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261B8-8468-9E42-96BC-270CEB99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4717-C47A-D143-AE21-12C7953B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CFA2F-5F5E-8447-8B57-442439FD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6628E-C761-D547-B55F-B3F03E02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77ECB-27A0-9044-BE8F-83A43CAD4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AEA27-47EE-3F41-9763-84B924578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92CD4-8DC0-9040-B6A2-CADBA8D3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AC5FF-4B08-5A45-AFD7-2E88D09F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0AB98-1622-8C4F-8A85-8119976B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6E8E-580D-5940-AAD5-290961C6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2E0E4-84D1-EC46-89B9-EB23DA10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B3880-DD66-264E-8DF8-56AFBABC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8401E-24F7-3746-816C-32EE982E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B4B5B-0247-2F49-A3B6-34464D25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2440F-6B84-794F-B1E2-38765060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BAFE-AC81-554C-BFE6-CCFE4148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7D13-E77F-364A-AB57-ED58FC8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6005-75B1-524F-A691-029B9F10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3CC72-A78E-9748-B195-53FD6F4BF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27677-1CD1-6143-A147-C40640FE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AEA35-4CCF-F04A-BEE2-7C516B4E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2E95F-8F27-3A49-A8EE-96CDC3D7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1CA3-A152-0040-A8C1-F3F2A53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6E86E-29D0-7A48-BEBF-4F0EBE03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B5A25-31CE-1145-A7CC-8143952D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1B909-9F90-0341-BED1-52A176C0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66D25-E0B5-F248-907A-B8736E99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33973-829E-E847-A842-BD0693C5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17D72-7CE7-8E46-85AF-EA1217FD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2B539-41F5-D54E-A934-5F672C76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1830-B326-1749-AC11-3643D87D9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DAF3-8D26-1741-AEC4-9D1C6EAA40E1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47B4-46EE-434D-96EE-2E3B50E3E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2039-6D6A-E54C-9E66-C11271A9E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BBCE-92D5-434B-B700-E03C9C775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9BB1-4805-F248-A3B4-86D43BB5E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A814B-7AF4-944C-A397-B1C5C510B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" name="Picture 8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FB59B5-7137-0544-9F76-4D9BC1BF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0889439-6441-8241-B41E-1B956F351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BD6FE67-7592-884B-99B3-4215C6878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854061B-1719-7842-975B-68DBF445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9CD103D7-9FEB-A84F-B970-2075F7771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48709190-9AAA-D044-A678-12022CCB9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Radar chart&#10;&#10;Description automatically generated with low confidence">
            <a:extLst>
              <a:ext uri="{FF2B5EF4-FFF2-40B4-BE49-F238E27FC236}">
                <a16:creationId xmlns:a16="http://schemas.microsoft.com/office/drawing/2014/main" id="{08F28B46-19C5-9E41-926A-8E559ACC9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6018824-1AD7-C04A-95FF-DB9734FFF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FBDB216-EB79-4647-A72F-62D819F73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9BCC03C4-1FBB-A04D-86D0-A2EC2A09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D518AEA-9249-AB45-810F-C358B6C49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8FFC-1789-734D-BD4A-43B51E8A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9CE9D1-1CD5-9344-8FA7-10C3B40CD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643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outdoor, city&#10;&#10;Description automatically generated">
            <a:extLst>
              <a:ext uri="{FF2B5EF4-FFF2-40B4-BE49-F238E27FC236}">
                <a16:creationId xmlns:a16="http://schemas.microsoft.com/office/drawing/2014/main" id="{3A98B641-A5A0-EB45-84C9-37C7C8CF4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city skyline at night&#10;&#10;Description automatically generated with low confidence">
            <a:extLst>
              <a:ext uri="{FF2B5EF4-FFF2-40B4-BE49-F238E27FC236}">
                <a16:creationId xmlns:a16="http://schemas.microsoft.com/office/drawing/2014/main" id="{D4C65123-8BF8-A44A-955D-E46FF90BF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uilding, city&#10;&#10;Description automatically generated">
            <a:extLst>
              <a:ext uri="{FF2B5EF4-FFF2-40B4-BE49-F238E27FC236}">
                <a16:creationId xmlns:a16="http://schemas.microsoft.com/office/drawing/2014/main" id="{B2C8CEAA-92E3-9E47-AC9A-7736AB6D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89B6608-0C11-674E-8E63-5638FEBA9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9476E43A-209E-1D42-8795-4847BDD9E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7E2E1F7-B27C-F145-AF02-794827E1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1A97D90-EB35-3344-9D33-701884360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6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CB95-AD41-7E4E-9281-D511FBE1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E080513-7F84-7344-A319-A59A97EBB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90292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wo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15847E64-F251-6C4D-9B4A-525B3F436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port&#10;&#10;Description automatically generated">
            <a:extLst>
              <a:ext uri="{FF2B5EF4-FFF2-40B4-BE49-F238E27FC236}">
                <a16:creationId xmlns:a16="http://schemas.microsoft.com/office/drawing/2014/main" id="{5208EC08-62E5-4648-9B1B-DBD7CC896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90490D9-ADBA-F94D-A2D3-2B7FD6CA6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8399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A0BD44-BF61-B040-A61C-91A1FD088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6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, items, cluttered&#10;&#10;Description automatically generated">
            <a:extLst>
              <a:ext uri="{FF2B5EF4-FFF2-40B4-BE49-F238E27FC236}">
                <a16:creationId xmlns:a16="http://schemas.microsoft.com/office/drawing/2014/main" id="{14D58CC7-7AF9-8743-9F01-5E690F044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2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5B026B0D-B4DE-3743-8011-16FD71A54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0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FB0D58-8821-C54F-B093-135EA5A3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5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DF649-D487-0943-B2D0-482C94BEF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9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408200B-AACE-A549-8497-D23E62D5A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2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774847A-E1CB-0344-A79F-1AD4B0588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5BF400-D571-8046-AB9A-B609A6753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8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4A6A8863-F4D6-0740-B278-372B7C39D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0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7" name="Content Placeholder 86" descr="Map&#10;&#10;Description automatically generated">
            <a:extLst>
              <a:ext uri="{FF2B5EF4-FFF2-40B4-BE49-F238E27FC236}">
                <a16:creationId xmlns:a16="http://schemas.microsoft.com/office/drawing/2014/main" id="{DF21A6CE-35C3-0A41-8E95-D1292E355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7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9E83-2A0D-6D49-8E37-4EBBE369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looking at a sign&#10;&#10;Description automatically generated with low confidence">
            <a:extLst>
              <a:ext uri="{FF2B5EF4-FFF2-40B4-BE49-F238E27FC236}">
                <a16:creationId xmlns:a16="http://schemas.microsoft.com/office/drawing/2014/main" id="{51D9A1EC-D7FE-1048-9D10-BB0332A2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885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looking at her phone&#10;&#10;Description automatically generated with medium confidence">
            <a:extLst>
              <a:ext uri="{FF2B5EF4-FFF2-40B4-BE49-F238E27FC236}">
                <a16:creationId xmlns:a16="http://schemas.microsoft.com/office/drawing/2014/main" id="{54E5FFDD-7AF7-E247-AECA-145B0788B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4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looking at her phone&#10;&#10;Description automatically generated">
            <a:extLst>
              <a:ext uri="{FF2B5EF4-FFF2-40B4-BE49-F238E27FC236}">
                <a16:creationId xmlns:a16="http://schemas.microsoft.com/office/drawing/2014/main" id="{E7205296-CDC4-0342-AD47-4FA9294B2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23585D8F-A1D7-1646-BCF3-6C20AFA25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5EF5CFC-638F-E240-870A-C8227367B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5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B24CE6-C14A-A649-BE7F-EC487089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Suvankham, Karilyn</dc:creator>
  <cp:lastModifiedBy>Suvankham, Karilyn</cp:lastModifiedBy>
  <cp:revision>1</cp:revision>
  <dcterms:created xsi:type="dcterms:W3CDTF">2022-01-11T23:53:07Z</dcterms:created>
  <dcterms:modified xsi:type="dcterms:W3CDTF">2022-01-12T00:10:48Z</dcterms:modified>
</cp:coreProperties>
</file>